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74" r:id="rId11"/>
    <p:sldId id="263" r:id="rId12"/>
    <p:sldId id="275" r:id="rId13"/>
    <p:sldId id="264" r:id="rId14"/>
    <p:sldId id="276" r:id="rId15"/>
    <p:sldId id="265" r:id="rId16"/>
    <p:sldId id="266" r:id="rId17"/>
    <p:sldId id="277" r:id="rId18"/>
    <p:sldId id="267" r:id="rId19"/>
    <p:sldId id="278" r:id="rId20"/>
    <p:sldId id="279" r:id="rId21"/>
    <p:sldId id="268" r:id="rId22"/>
    <p:sldId id="281" r:id="rId23"/>
    <p:sldId id="269" r:id="rId24"/>
    <p:sldId id="280" r:id="rId25"/>
    <p:sldId id="270" r:id="rId26"/>
    <p:sldId id="27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2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6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9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7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1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10E71-8B3E-4D21-B0CE-82B34111CC8B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607B-F68A-4C88-BEA3-161479AB4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NV9DSykTb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Persians and the Greeks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3 105-117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Persepolis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15300" cy="49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0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750 B.C. </a:t>
            </a:r>
          </a:p>
          <a:p>
            <a:r>
              <a:rPr lang="en-US" dirty="0" smtClean="0"/>
              <a:t>Small competing city-states</a:t>
            </a:r>
          </a:p>
          <a:p>
            <a:r>
              <a:rPr lang="en-US" dirty="0" smtClean="0"/>
              <a:t>Democracy?</a:t>
            </a:r>
          </a:p>
          <a:p>
            <a:r>
              <a:rPr lang="en-US" dirty="0" smtClean="0"/>
              <a:t>2-3 million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6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05712" cy="60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1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Greeks –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ivided by geography </a:t>
            </a:r>
          </a:p>
          <a:p>
            <a:r>
              <a:rPr lang="en-US" dirty="0"/>
              <a:t>B</a:t>
            </a:r>
            <a:r>
              <a:rPr lang="en-US" dirty="0" smtClean="0"/>
              <a:t>etween 500-5,000 male citizens in each.</a:t>
            </a:r>
          </a:p>
          <a:p>
            <a:r>
              <a:rPr lang="en-US" dirty="0" smtClean="0"/>
              <a:t>Fiercely independent and often came into conflict with each other</a:t>
            </a:r>
          </a:p>
          <a:p>
            <a:r>
              <a:rPr lang="en-US" dirty="0" smtClean="0"/>
              <a:t>However, they spoke the same language and worshipped the same gods.</a:t>
            </a:r>
          </a:p>
          <a:p>
            <a:r>
              <a:rPr lang="en-US" dirty="0" smtClean="0"/>
              <a:t>Olympic games began in 776 B.C.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9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9" y="609600"/>
            <a:ext cx="432595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2673"/>
            <a:ext cx="40386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72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– Building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by emigration instead of conquest.</a:t>
            </a:r>
          </a:p>
          <a:p>
            <a:r>
              <a:rPr lang="en-US" dirty="0" smtClean="0"/>
              <a:t>Spread Greek culture as they settled in different places.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13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– Politics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Promoted the idea of “citizenship” </a:t>
            </a:r>
          </a:p>
          <a:p>
            <a:r>
              <a:rPr lang="en-US" dirty="0" smtClean="0"/>
              <a:t>Citizens could participate in public decision making and were treated as equal under the law.  </a:t>
            </a:r>
          </a:p>
          <a:p>
            <a:r>
              <a:rPr lang="en-US" dirty="0" smtClean="0"/>
              <a:t>Who were citizens?</a:t>
            </a:r>
          </a:p>
          <a:p>
            <a:r>
              <a:rPr lang="en-US" b="1" dirty="0" smtClean="0"/>
              <a:t>Athenian democracy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98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52881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Greco-Persian Wars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500 B.C. the expansions of the Greek Empire and Persian Empire collided on the Ionian coast.  </a:t>
            </a:r>
          </a:p>
          <a:p>
            <a:r>
              <a:rPr lang="en-US" dirty="0" smtClean="0"/>
              <a:t>The Ionian Greek cities revolted against the Persian Empire with the support of Athens.  </a:t>
            </a:r>
          </a:p>
          <a:p>
            <a:r>
              <a:rPr lang="en-US" dirty="0" smtClean="0"/>
              <a:t>The Persians attacked these Greek cities and Athens twice in ten years, but surprisingly failed both times.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5" y="34636"/>
            <a:ext cx="89154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2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Common Characteristics of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Empire </a:t>
            </a:r>
            <a:r>
              <a:rPr lang="en-US" dirty="0" smtClean="0"/>
              <a:t>– an aggressive state that conquers, rules, and extracts resources from other states and peoples. </a:t>
            </a:r>
          </a:p>
          <a:p>
            <a:r>
              <a:rPr lang="en-US" b="1" dirty="0" smtClean="0"/>
              <a:t>Diverse </a:t>
            </a:r>
          </a:p>
          <a:p>
            <a:r>
              <a:rPr lang="en-US" b="1" dirty="0" smtClean="0"/>
              <a:t>Oppression </a:t>
            </a:r>
          </a:p>
          <a:p>
            <a:r>
              <a:rPr lang="en-US" b="1" dirty="0" smtClean="0"/>
              <a:t>Provide peace and stability </a:t>
            </a:r>
          </a:p>
          <a:p>
            <a:r>
              <a:rPr lang="en-US" b="1" dirty="0" smtClean="0"/>
              <a:t>Conduit of goods and ideas </a:t>
            </a:r>
          </a:p>
          <a:p>
            <a:r>
              <a:rPr lang="en-US" b="1" dirty="0" smtClean="0"/>
              <a:t>Collapse 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4886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Sparta!!!!!!!!!!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05584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13116"/>
            <a:ext cx="2341418" cy="35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801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https://www.youtube.com/watch?v=1NV9DSykTbo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45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Greco-Persian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defeat had little effect on the Persians.  </a:t>
            </a:r>
          </a:p>
          <a:p>
            <a:r>
              <a:rPr lang="en-US" dirty="0" smtClean="0"/>
              <a:t>However, this victory had great impact on the Greeks.  </a:t>
            </a:r>
          </a:p>
          <a:p>
            <a:r>
              <a:rPr lang="en-US" dirty="0" smtClean="0"/>
              <a:t>It became an intense symbol of pride in their country and their values.  </a:t>
            </a:r>
          </a:p>
          <a:p>
            <a:r>
              <a:rPr lang="en-US" dirty="0" smtClean="0"/>
              <a:t>It radicalized Athenian democracy. </a:t>
            </a:r>
          </a:p>
          <a:p>
            <a:r>
              <a:rPr lang="en-US" dirty="0" smtClean="0"/>
              <a:t>The fifty years after the Greco-Persian Wars were the golden age of Ancient Greece and Athenian democracy.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00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381000"/>
            <a:ext cx="5344502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2162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3480955"/>
            <a:ext cx="2095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2405"/>
            <a:ext cx="2095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945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Pride Before the Fall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defeating the Persians, Athens attempted to solidify their power among the Greek city-states.  </a:t>
            </a:r>
          </a:p>
          <a:p>
            <a:r>
              <a:rPr lang="en-US" dirty="0" smtClean="0"/>
              <a:t>This resulted in the </a:t>
            </a:r>
            <a:r>
              <a:rPr lang="en-US" b="1" dirty="0" smtClean="0"/>
              <a:t>Peloponnesian Wars</a:t>
            </a:r>
            <a:r>
              <a:rPr lang="en-US" dirty="0" smtClean="0"/>
              <a:t> between Athens and Sparta along with other Greek city-states. </a:t>
            </a:r>
          </a:p>
          <a:p>
            <a:r>
              <a:rPr lang="en-US" dirty="0" smtClean="0"/>
              <a:t>Athens lost, but so did all of Greece.  These wars weakened the Greek Empire and left them open to takeover by another power.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57313"/>
            <a:ext cx="6096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82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and the Hellenistic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338 B.C. King Philip II of </a:t>
            </a:r>
            <a:r>
              <a:rPr lang="en-US" b="1" dirty="0" smtClean="0"/>
              <a:t>Macedonia </a:t>
            </a:r>
            <a:r>
              <a:rPr lang="en-US" dirty="0" smtClean="0"/>
              <a:t>was able to conquer and unite the bickering Greek city-states.  </a:t>
            </a:r>
          </a:p>
          <a:p>
            <a:r>
              <a:rPr lang="en-US" dirty="0" smtClean="0"/>
              <a:t>Soon after, Philip’s son, Alexander, planned a massive assault on the Persian Empire. </a:t>
            </a:r>
          </a:p>
          <a:p>
            <a:r>
              <a:rPr lang="en-US" dirty="0" smtClean="0"/>
              <a:t>This united Greeks, as they wanted vengeance for Persian aggression in the past.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69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course of ten years, Alexander soundly defeated the Persians and created a Greek empire from Egypt to Afghanistan.  </a:t>
            </a:r>
          </a:p>
          <a:p>
            <a:r>
              <a:rPr lang="en-US" dirty="0" smtClean="0"/>
              <a:t>However, he died before ever making it back to Greece.  </a:t>
            </a:r>
          </a:p>
          <a:p>
            <a:r>
              <a:rPr lang="en-US" dirty="0" smtClean="0"/>
              <a:t>His legacy lies in the </a:t>
            </a:r>
            <a:r>
              <a:rPr lang="en-US" b="1" dirty="0" smtClean="0"/>
              <a:t>dissemination</a:t>
            </a:r>
            <a:r>
              <a:rPr lang="en-US" dirty="0" smtClean="0"/>
              <a:t> of Greek (Hellenistic) culture.  Historians call this </a:t>
            </a:r>
            <a:r>
              <a:rPr lang="en-US" smtClean="0"/>
              <a:t>the </a:t>
            </a:r>
            <a:r>
              <a:rPr lang="en-US" b="1" smtClean="0"/>
              <a:t>Hellenistic </a:t>
            </a:r>
            <a:r>
              <a:rPr lang="en-US" b="1" dirty="0" smtClean="0"/>
              <a:t>Era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3505200"/>
            <a:ext cx="4724400" cy="30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190509" cy="25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4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Empires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we impose our culture on the people we conquer? </a:t>
            </a:r>
          </a:p>
          <a:p>
            <a:r>
              <a:rPr lang="en-US" dirty="0" smtClean="0"/>
              <a:t>Should we rule </a:t>
            </a:r>
            <a:r>
              <a:rPr lang="en-US" b="1" dirty="0" smtClean="0"/>
              <a:t>directly </a:t>
            </a:r>
            <a:r>
              <a:rPr lang="en-US" dirty="0" smtClean="0"/>
              <a:t>or </a:t>
            </a:r>
            <a:r>
              <a:rPr lang="en-US" b="1" dirty="0" smtClean="0"/>
              <a:t>indirectly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can we extract money and resources while maintaining order? </a:t>
            </a:r>
          </a:p>
          <a:p>
            <a:r>
              <a:rPr lang="en-US" dirty="0" smtClean="0"/>
              <a:t>When should we sto</a:t>
            </a:r>
            <a:r>
              <a:rPr lang="en-US" dirty="0"/>
              <a:t>p</a:t>
            </a:r>
            <a:r>
              <a:rPr lang="en-US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364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500 B.C. </a:t>
            </a:r>
          </a:p>
          <a:p>
            <a:r>
              <a:rPr lang="en-US" b="1" dirty="0" err="1" smtClean="0"/>
              <a:t>Achaemenid</a:t>
            </a:r>
            <a:r>
              <a:rPr lang="en-US" b="1" dirty="0" smtClean="0"/>
              <a:t> Dynasty </a:t>
            </a:r>
          </a:p>
          <a:p>
            <a:r>
              <a:rPr lang="en-US" b="1" dirty="0" smtClean="0"/>
              <a:t>Cyrus and Darius </a:t>
            </a:r>
          </a:p>
          <a:p>
            <a:r>
              <a:rPr lang="en-US" b="1" dirty="0" smtClean="0"/>
              <a:t>Their empire stretched from Egypt to India.  </a:t>
            </a:r>
          </a:p>
          <a:p>
            <a:r>
              <a:rPr lang="en-US" b="1" dirty="0" smtClean="0"/>
              <a:t>35-50 million people lived under the Persian Empire.</a:t>
            </a:r>
          </a:p>
          <a:p>
            <a:r>
              <a:rPr lang="en-US" b="1" dirty="0" smtClean="0"/>
              <a:t>These people constituted dozens of different races, languages, cultures, and states.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744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1846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5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Cyrus and Darius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402279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429000" cy="457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70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Persians -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Elaborate </a:t>
            </a:r>
            <a:r>
              <a:rPr lang="en-US" b="1" dirty="0" smtClean="0"/>
              <a:t>cult of kingship</a:t>
            </a:r>
            <a:endParaRPr lang="en-US" dirty="0"/>
          </a:p>
          <a:p>
            <a:r>
              <a:rPr lang="en-US" dirty="0" smtClean="0"/>
              <a:t>Kings were given their power by the gods and had absolute power.  </a:t>
            </a:r>
          </a:p>
          <a:p>
            <a:r>
              <a:rPr lang="en-US" dirty="0" smtClean="0"/>
              <a:t>However one man cannot rule over 50 million people alone. </a:t>
            </a:r>
          </a:p>
          <a:p>
            <a:r>
              <a:rPr lang="en-US" b="1" i="1" dirty="0" smtClean="0"/>
              <a:t>Satraps</a:t>
            </a:r>
            <a:r>
              <a:rPr lang="en-US" dirty="0" smtClean="0"/>
              <a:t> – Persian governors who ruled over Persia’s different territories.  </a:t>
            </a:r>
          </a:p>
          <a:p>
            <a:r>
              <a:rPr lang="en-US" dirty="0" smtClean="0"/>
              <a:t>However, lower level officials were drawn from the local authorities.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21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Persians -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Persian Empire was tolerant of cultures within their empire.  </a:t>
            </a:r>
          </a:p>
          <a:p>
            <a:r>
              <a:rPr lang="en-US" dirty="0" smtClean="0"/>
              <a:t>People were allowed to continue their cultural traditions as long as they paid their taxes and did not challenge the King. </a:t>
            </a:r>
          </a:p>
          <a:p>
            <a:r>
              <a:rPr lang="en-US" dirty="0" smtClean="0"/>
              <a:t>539 B.C. – Cyrus allowed the Jews to return to their homeland and rebuild their temple </a:t>
            </a:r>
            <a:r>
              <a:rPr lang="en-US" smtClean="0"/>
              <a:t>in Jerusalem.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5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Persians – Infrastructure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Persians had standardized money and predictable taxes.</a:t>
            </a:r>
          </a:p>
          <a:p>
            <a:r>
              <a:rPr lang="en-US" dirty="0" smtClean="0"/>
              <a:t>They used the taxes to build a canal connecting the Nile to the Red Sea, a “royal road” of 1,700 miles, and intense irrigation systems, among other projects.</a:t>
            </a:r>
          </a:p>
          <a:p>
            <a:r>
              <a:rPr lang="en-US" dirty="0" smtClean="0"/>
              <a:t>This facilitated trade and allowed for quick communication throughout the empire.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6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710</Words>
  <Application>Microsoft Office PowerPoint</Application>
  <PresentationFormat>On-screen Show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Persians and the Greeks</vt:lpstr>
      <vt:lpstr>Common Characteristics of Empire</vt:lpstr>
      <vt:lpstr>Questions for Empires to Answer</vt:lpstr>
      <vt:lpstr>The Persians </vt:lpstr>
      <vt:lpstr>PowerPoint Presentation</vt:lpstr>
      <vt:lpstr>Cyrus and Darius </vt:lpstr>
      <vt:lpstr>The Persians - Government</vt:lpstr>
      <vt:lpstr>The Persians - Culture</vt:lpstr>
      <vt:lpstr>The Persians – Infrastructure </vt:lpstr>
      <vt:lpstr>Persepolis</vt:lpstr>
      <vt:lpstr>The Greeks</vt:lpstr>
      <vt:lpstr>PowerPoint Presentation</vt:lpstr>
      <vt:lpstr>The Greeks – City-States</vt:lpstr>
      <vt:lpstr>PowerPoint Presentation</vt:lpstr>
      <vt:lpstr>Greek – Building an Empire</vt:lpstr>
      <vt:lpstr>Greek – Politics </vt:lpstr>
      <vt:lpstr>PowerPoint Presentation</vt:lpstr>
      <vt:lpstr>Greco-Persian Wars </vt:lpstr>
      <vt:lpstr>PowerPoint Presentation</vt:lpstr>
      <vt:lpstr>This is Sparta!!!!!!!!!!</vt:lpstr>
      <vt:lpstr>Greco-Persian Wars</vt:lpstr>
      <vt:lpstr>PowerPoint Presentation</vt:lpstr>
      <vt:lpstr>Pride Before the Fall </vt:lpstr>
      <vt:lpstr>Peloponnesian War</vt:lpstr>
      <vt:lpstr>Alexander and the Hellenistic Era</vt:lpstr>
      <vt:lpstr>Alexander the Great</vt:lpstr>
      <vt:lpstr>PowerPoint Presentation</vt:lpstr>
    </vt:vector>
  </TitlesOfParts>
  <Company>Pearl Public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Brand, Will</dc:creator>
  <cp:lastModifiedBy>Brand, Will</cp:lastModifiedBy>
  <cp:revision>11</cp:revision>
  <dcterms:created xsi:type="dcterms:W3CDTF">2018-08-17T12:42:59Z</dcterms:created>
  <dcterms:modified xsi:type="dcterms:W3CDTF">2018-08-17T17:03:41Z</dcterms:modified>
</cp:coreProperties>
</file>