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5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0C3F-11A3-4876-A2EF-386B0858D796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AD5D8-9E8E-42B6-99B2-A44969999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934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0C3F-11A3-4876-A2EF-386B0858D796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AD5D8-9E8E-42B6-99B2-A44969999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287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0C3F-11A3-4876-A2EF-386B0858D796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AD5D8-9E8E-42B6-99B2-A44969999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046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0C3F-11A3-4876-A2EF-386B0858D796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AD5D8-9E8E-42B6-99B2-A44969999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961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0C3F-11A3-4876-A2EF-386B0858D796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AD5D8-9E8E-42B6-99B2-A44969999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719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0C3F-11A3-4876-A2EF-386B0858D796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AD5D8-9E8E-42B6-99B2-A44969999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482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0C3F-11A3-4876-A2EF-386B0858D796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AD5D8-9E8E-42B6-99B2-A44969999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61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0C3F-11A3-4876-A2EF-386B0858D796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AD5D8-9E8E-42B6-99B2-A44969999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494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0C3F-11A3-4876-A2EF-386B0858D796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AD5D8-9E8E-42B6-99B2-A44969999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724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0C3F-11A3-4876-A2EF-386B0858D796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AD5D8-9E8E-42B6-99B2-A44969999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863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0C3F-11A3-4876-A2EF-386B0858D796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AD5D8-9E8E-42B6-99B2-A44969999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566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90C3F-11A3-4876-A2EF-386B0858D796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AD5D8-9E8E-42B6-99B2-A44969999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757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Rome and China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00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Legalism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Qin used strict and clear rules to administer his empire.  </a:t>
            </a:r>
          </a:p>
          <a:p>
            <a:r>
              <a:rPr lang="en-US" dirty="0" smtClean="0"/>
              <a:t>Harsh punishments were given to those who broke the law.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Qin’s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Qin’s expansion was often brutal and relied on strong military force. </a:t>
            </a:r>
          </a:p>
          <a:p>
            <a:r>
              <a:rPr lang="en-US" dirty="0" smtClean="0"/>
              <a:t>Dissidents were either killed or moved closer to the capital so the emperor could keep an eye on them. </a:t>
            </a:r>
          </a:p>
          <a:p>
            <a:r>
              <a:rPr lang="en-US" dirty="0" smtClean="0"/>
              <a:t>To keep out foreigners, Qin built the </a:t>
            </a:r>
            <a:r>
              <a:rPr lang="en-US" b="1" dirty="0" smtClean="0"/>
              <a:t>Great Wall of China</a:t>
            </a:r>
            <a:r>
              <a:rPr lang="en-US" dirty="0" smtClean="0"/>
              <a:t> using coercive labor.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27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Fall of Qin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Because of his brutal rule, the Qin dynasty fell quickly and was replaced by the </a:t>
            </a:r>
            <a:r>
              <a:rPr lang="en-US" b="1" dirty="0" smtClean="0"/>
              <a:t>Han dynasty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The Han dynasty rejected legalism for a more moderate philosophy known as </a:t>
            </a:r>
            <a:r>
              <a:rPr lang="en-US" b="1" dirty="0" smtClean="0"/>
              <a:t>Confucianism</a:t>
            </a:r>
            <a:r>
              <a:rPr lang="en-US" dirty="0" smtClean="0"/>
              <a:t>.  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114800"/>
            <a:ext cx="392239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419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Rome started as a small city-state in central Italy.  </a:t>
            </a:r>
          </a:p>
          <a:p>
            <a:r>
              <a:rPr lang="en-US" dirty="0" smtClean="0"/>
              <a:t>It soon transformed into one of the greatest empires of all time.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00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09600"/>
            <a:ext cx="7741995" cy="523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418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 political life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Early in their history, Romans rejected the monarchy and embraced a republic. </a:t>
            </a:r>
          </a:p>
          <a:p>
            <a:r>
              <a:rPr lang="en-US" dirty="0" smtClean="0"/>
              <a:t>At first, the </a:t>
            </a:r>
            <a:r>
              <a:rPr lang="en-US" b="1" dirty="0" smtClean="0"/>
              <a:t>patricians </a:t>
            </a:r>
            <a:r>
              <a:rPr lang="en-US" dirty="0" smtClean="0"/>
              <a:t>maintained control of the government with two </a:t>
            </a:r>
            <a:r>
              <a:rPr lang="en-US" b="1" dirty="0" smtClean="0"/>
              <a:t>consuls </a:t>
            </a:r>
            <a:r>
              <a:rPr lang="en-US" dirty="0" smtClean="0"/>
              <a:t>at the helm.  </a:t>
            </a:r>
          </a:p>
          <a:p>
            <a:r>
              <a:rPr lang="en-US" dirty="0" smtClean="0"/>
              <a:t>These </a:t>
            </a:r>
            <a:r>
              <a:rPr lang="en-US" b="1" dirty="0" smtClean="0"/>
              <a:t>consuls </a:t>
            </a:r>
            <a:r>
              <a:rPr lang="en-US" dirty="0" smtClean="0"/>
              <a:t>were advised by the </a:t>
            </a:r>
            <a:r>
              <a:rPr lang="en-US" b="1" dirty="0" smtClean="0"/>
              <a:t>Senate</a:t>
            </a:r>
            <a:r>
              <a:rPr lang="en-US" dirty="0" smtClean="0"/>
              <a:t>. </a:t>
            </a:r>
          </a:p>
          <a:p>
            <a:r>
              <a:rPr lang="en-US" dirty="0" smtClean="0"/>
              <a:t>Soon the lower class </a:t>
            </a:r>
            <a:r>
              <a:rPr lang="en-US" b="1" dirty="0" smtClean="0"/>
              <a:t>Plebeians</a:t>
            </a:r>
            <a:r>
              <a:rPr lang="en-US" dirty="0" smtClean="0"/>
              <a:t> demanded more rights and participation in Roman society.  </a:t>
            </a:r>
          </a:p>
        </p:txBody>
      </p:sp>
    </p:spTree>
    <p:extLst>
      <p:ext uri="{BB962C8B-B14F-4D97-AF65-F5344CB8AC3E}">
        <p14:creationId xmlns:p14="http://schemas.microsoft.com/office/powerpoint/2010/main" val="83078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 Law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“The values of the republic – rule of law, the rights of citizens, the absence of pretension, upright moral behavior, keeping one’s word…”</a:t>
            </a:r>
          </a:p>
          <a:p>
            <a:r>
              <a:rPr lang="en-US" dirty="0" smtClean="0"/>
              <a:t>These were the ideal standards for Roman political life early on. 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57712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However, Roman Republican ideals could not withstand the expansion of the Roman empire and soon gave way to autocratic rule by different emperors.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88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fuhrerious88blog.files.wordpress.com/2016/04/img_329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0"/>
            <a:ext cx="7848600" cy="678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416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/>
              <a:t>Pax</a:t>
            </a:r>
            <a:r>
              <a:rPr lang="en-US" i="1" dirty="0" smtClean="0"/>
              <a:t> </a:t>
            </a:r>
            <a:r>
              <a:rPr lang="en-US" i="1" dirty="0" err="1" smtClean="0"/>
              <a:t>Romana</a:t>
            </a:r>
            <a:r>
              <a:rPr lang="en-US" dirty="0" smtClean="0"/>
              <a:t> 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was the </a:t>
            </a:r>
            <a:r>
              <a:rPr lang="en-US" i="1" dirty="0" err="1" smtClean="0"/>
              <a:t>pax</a:t>
            </a:r>
            <a:r>
              <a:rPr lang="en-US" i="1" dirty="0" smtClean="0"/>
              <a:t> </a:t>
            </a:r>
            <a:r>
              <a:rPr lang="en-US" i="1" dirty="0" err="1" smtClean="0"/>
              <a:t>romana</a:t>
            </a:r>
            <a:r>
              <a:rPr lang="en-US" i="1" dirty="0" smtClean="0"/>
              <a:t>? </a:t>
            </a:r>
            <a:endParaRPr lang="en-US" dirty="0" smtClean="0"/>
          </a:p>
          <a:p>
            <a:r>
              <a:rPr lang="en-US" dirty="0" smtClean="0"/>
              <a:t>Why was it important?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00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Qin Dynasty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Qin </a:t>
            </a:r>
            <a:r>
              <a:rPr lang="en-US" dirty="0" err="1" smtClean="0"/>
              <a:t>Shihuang</a:t>
            </a:r>
            <a:r>
              <a:rPr lang="en-US" dirty="0" smtClean="0"/>
              <a:t> reunited the warring state of China to recreate a new Chinese Empire.  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819400"/>
            <a:ext cx="3499821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339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2464</TotalTime>
  <Words>293</Words>
  <Application>Microsoft Office PowerPoint</Application>
  <PresentationFormat>On-screen Show (4:3)</PresentationFormat>
  <Paragraphs>29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Rome and China </vt:lpstr>
      <vt:lpstr>Rome </vt:lpstr>
      <vt:lpstr>PowerPoint Presentation</vt:lpstr>
      <vt:lpstr>Roman political life </vt:lpstr>
      <vt:lpstr>Roman Law </vt:lpstr>
      <vt:lpstr>PowerPoint Presentation</vt:lpstr>
      <vt:lpstr>PowerPoint Presentation</vt:lpstr>
      <vt:lpstr>Pax Romana </vt:lpstr>
      <vt:lpstr>Qin Dynasty </vt:lpstr>
      <vt:lpstr>Legalism </vt:lpstr>
      <vt:lpstr>Qin’s Rule</vt:lpstr>
      <vt:lpstr>The Fall of Qin</vt:lpstr>
    </vt:vector>
  </TitlesOfParts>
  <Company>Pearl Public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Brand, Will</dc:creator>
  <cp:lastModifiedBy>Brand, Will</cp:lastModifiedBy>
  <cp:revision>4</cp:revision>
  <dcterms:created xsi:type="dcterms:W3CDTF">2017-09-10T23:50:01Z</dcterms:created>
  <dcterms:modified xsi:type="dcterms:W3CDTF">2017-09-12T16:54:12Z</dcterms:modified>
</cp:coreProperties>
</file>